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Sigmar One" panose="020B0604020202020204" charset="0"/>
      <p:regular r:id="rId11"/>
    </p:embeddedFont>
    <p:embeddedFont>
      <p:font typeface="Trebuchet MS" panose="020B0603020202020204" pitchFamily="34" charset="0"/>
      <p:regular r:id="rId12"/>
      <p:bold r:id="rId13"/>
      <p:italic r:id="rId14"/>
      <p:boldItalic r:id="rId15"/>
    </p:embeddedFont>
    <p:embeddedFont>
      <p:font typeface="Indie Flower" panose="020B0604020202020204" charset="0"/>
      <p:regular r:id="rId16"/>
    </p:embeddedFont>
    <p:embeddedFont>
      <p:font typeface="Impact" panose="020B0806030902050204" pitchFamily="34" charset="0"/>
      <p:regular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69169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057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59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814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206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0276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950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447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70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13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4" y="1346407"/>
            <a:ext cx="7772400" cy="784799"/>
          </a:xfrm>
          <a:prstGeom prst="rect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100" b="1" i="1">
                <a:solidFill>
                  <a:srgbClr val="0000FF"/>
                </a:solidFill>
                <a:highlight>
                  <a:srgbClr val="CC0000"/>
                </a:highlight>
              </a:rPr>
              <a:t>Girls and the Circle Of Death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0" y="3100100"/>
            <a:ext cx="7735199" cy="9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4800">
              <a:solidFill>
                <a:srgbClr val="00FF00"/>
              </a:solidFill>
              <a:highlight>
                <a:srgbClr val="FFFF00"/>
              </a:highlight>
            </a:endParaRPr>
          </a:p>
        </p:txBody>
      </p:sp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9175" y="2074500"/>
            <a:ext cx="2578450" cy="324092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/>
          <p:nvPr/>
        </p:nvSpPr>
        <p:spPr>
          <a:xfrm>
            <a:off x="0" y="0"/>
            <a:ext cx="9197616" cy="1346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b="1" i="1"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Impact"/>
              </a:rPr>
              <a:t>HOW    ANGEL    PETERSON    GOT    HIS    NAME:     CHAPTER    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4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0004">
            <a:alpha val="6654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0" y="-344286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Indie Flower"/>
                <a:ea typeface="Indie Flower"/>
                <a:cs typeface="Indie Flower"/>
                <a:sym typeface="Indie Flower"/>
              </a:rPr>
              <a:t>Pictures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-1570525" y="4886850"/>
            <a:ext cx="137699" cy="8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0200" y="3472150"/>
            <a:ext cx="2023800" cy="167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7650" y="2094850"/>
            <a:ext cx="2381250" cy="137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78900" y="0"/>
            <a:ext cx="3765099" cy="3472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" y="2844425"/>
            <a:ext cx="2997625" cy="22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38950" y="3472150"/>
            <a:ext cx="2381249" cy="167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97650" y="0"/>
            <a:ext cx="2381249" cy="209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14275" y="632750"/>
            <a:ext cx="3026225" cy="220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97650" y="3472150"/>
            <a:ext cx="1741299" cy="167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665700" y="378749"/>
            <a:ext cx="331949" cy="2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3022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Indie Flower"/>
                <a:ea typeface="Indie Flower"/>
                <a:cs typeface="Indie Flower"/>
                <a:sym typeface="Indie Flower"/>
              </a:rPr>
              <a:t>Summary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86100" y="10206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FF9900"/>
                </a:solidFill>
                <a:latin typeface="Impact"/>
                <a:ea typeface="Impact"/>
                <a:cs typeface="Impact"/>
                <a:sym typeface="Impact"/>
              </a:rPr>
              <a:t>Orvis tries to wrestle a bear because there were girls around. He loses the first time but wins the second time and then the girls liked him.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2050" y="4894525"/>
            <a:ext cx="331949" cy="2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462624"/>
            <a:ext cx="8229600" cy="962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00FF00"/>
                </a:solidFill>
                <a:latin typeface="Indie Flower"/>
                <a:ea typeface="Indie Flower"/>
                <a:cs typeface="Indie Flower"/>
                <a:sym typeface="Indie Flower"/>
              </a:rPr>
              <a:t>What was the risk and Why he took the risk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536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latin typeface="Impact"/>
                <a:ea typeface="Impact"/>
                <a:cs typeface="Impact"/>
                <a:sym typeface="Impact"/>
              </a:rPr>
              <a:t>The risk Orvis took was that he wrestled a bear. He was encouraged because girls were around.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52154" y="4979325"/>
            <a:ext cx="291845" cy="16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0CF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00FF00"/>
                </a:solidFill>
                <a:latin typeface="Indie Flower"/>
                <a:ea typeface="Indie Flower"/>
                <a:cs typeface="Indie Flower"/>
                <a:sym typeface="Indie Flower"/>
              </a:rPr>
              <a:t>Was it a good risk 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643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" b="1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I do not think it is a good risk because he could have seriously  injured himself by wrestling the bear, and he was not doing it for a good enough reason.</a:t>
            </a:r>
            <a:r>
              <a:rPr lang="en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FFFF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2050" y="4894525"/>
            <a:ext cx="331949" cy="2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6870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Indie Flower"/>
                <a:ea typeface="Indie Flower"/>
                <a:cs typeface="Indie Flower"/>
                <a:sym typeface="Indie Flower"/>
              </a:rPr>
              <a:t>Would I take this risk? And why?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36718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 b="1">
                <a:latin typeface="Impact"/>
                <a:ea typeface="Impact"/>
                <a:cs typeface="Impact"/>
                <a:sym typeface="Impact"/>
              </a:rPr>
              <a:t>NOPE .</a:t>
            </a:r>
            <a:r>
              <a:rPr lang="en" b="1">
                <a:latin typeface="Impact"/>
                <a:ea typeface="Impact"/>
                <a:cs typeface="Impact"/>
                <a:sym typeface="Impact"/>
              </a:rPr>
              <a:t> It would be very risky. Seriously, no girl is worth fighting a bear for. You would badly hurt yourself. Of course, I'm guessing people then were, and I don't mean to offend anyone, CRAZY.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2050" y="4894525"/>
            <a:ext cx="331949" cy="2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739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60975" y="6207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latin typeface="Indie Flower"/>
                <a:ea typeface="Indie Flower"/>
                <a:cs typeface="Indie Flower"/>
                <a:sym typeface="Indie Flower"/>
              </a:rPr>
              <a:t>A sentence from the book that stood out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latin typeface="Impact"/>
                <a:ea typeface="Impact"/>
                <a:cs typeface="Impact"/>
                <a:sym typeface="Impact"/>
              </a:rPr>
              <a:t>“Give me another quarter. . . now . “I don’t think this is a good idea!”  NOW!”</a:t>
            </a:r>
          </a:p>
          <a:p>
            <a:pPr rtl="0">
              <a:spcBef>
                <a:spcPts val="0"/>
              </a:spcBef>
              <a:buNone/>
            </a:pPr>
            <a:endParaRPr b="1">
              <a:latin typeface="Impact"/>
              <a:ea typeface="Impact"/>
              <a:cs typeface="Impact"/>
              <a:sym typeface="Impact"/>
            </a:endParaRPr>
          </a:p>
          <a:p>
            <a:pPr>
              <a:spcBef>
                <a:spcPts val="0"/>
              </a:spcBef>
              <a:buNone/>
            </a:pPr>
            <a:r>
              <a:rPr lang="en" b="1">
                <a:latin typeface="Impact"/>
                <a:ea typeface="Impact"/>
                <a:cs typeface="Impact"/>
                <a:sym typeface="Impact"/>
              </a:rPr>
              <a:t>This stood out to me because he was so willing to do something like that again after what happened his first time in </a:t>
            </a:r>
            <a:r>
              <a:rPr lang="en" b="1">
                <a:latin typeface="Sigmar One"/>
                <a:ea typeface="Sigmar One"/>
                <a:cs typeface="Sigmar One"/>
                <a:sym typeface="Sigmar One"/>
              </a:rPr>
              <a:t>THE CIRCLE OF DEATH.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2050" y="4894525"/>
            <a:ext cx="331949" cy="2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7192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latin typeface="Indie Flower"/>
                <a:ea typeface="Indie Flower"/>
                <a:cs typeface="Indie Flower"/>
                <a:sym typeface="Indie Flower"/>
              </a:rPr>
              <a:t>How does this relate to our time?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7369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latin typeface="Impact"/>
                <a:ea typeface="Impact"/>
                <a:cs typeface="Impact"/>
                <a:sym typeface="Impact"/>
              </a:rPr>
              <a:t>For starters, most fairs probably don’t offer bear wrestling anymore. I think people were more willing to do these kinds of things and had a more open mind. People take more safety precautions and just don’t take intrest to almost dying today.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2050" y="4894525"/>
            <a:ext cx="331949" cy="2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(16:9)</PresentationFormat>
  <Paragraphs>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Sigmar One</vt:lpstr>
      <vt:lpstr>Trebuchet MS</vt:lpstr>
      <vt:lpstr>Indie Flower</vt:lpstr>
      <vt:lpstr>Impact</vt:lpstr>
      <vt:lpstr>Arial</vt:lpstr>
      <vt:lpstr>western</vt:lpstr>
      <vt:lpstr>PowerPoint Presentation</vt:lpstr>
      <vt:lpstr>Pictures</vt:lpstr>
      <vt:lpstr>Summary</vt:lpstr>
      <vt:lpstr>What was the risk and Why he took the risk</vt:lpstr>
      <vt:lpstr>Was it a good risk ?</vt:lpstr>
      <vt:lpstr>Would I take this risk? And why?</vt:lpstr>
      <vt:lpstr>A sentence from the book that stood out</vt:lpstr>
      <vt:lpstr>How does this relate to our time?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Kropp</dc:creator>
  <cp:lastModifiedBy>Susan Kropp</cp:lastModifiedBy>
  <cp:revision>2</cp:revision>
  <dcterms:modified xsi:type="dcterms:W3CDTF">2015-12-09T21:37:29Z</dcterms:modified>
</cp:coreProperties>
</file>